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7" d="100"/>
          <a:sy n="87" d="100"/>
        </p:scale>
        <p:origin x="883" y="6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08360" y="9296400"/>
            <a:ext cx="381306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イメージ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イメージ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"/><Relationship Id="rId11" Type="http://schemas.openxmlformats.org/officeDocument/2006/relationships/image" Target="../media/image10.jpeg"/><Relationship Id="rId5" Type="http://schemas.openxmlformats.org/officeDocument/2006/relationships/image" Target="../media/image4.tif"/><Relationship Id="rId10" Type="http://schemas.openxmlformats.org/officeDocument/2006/relationships/image" Target="../media/image9.tif"/><Relationship Id="rId4" Type="http://schemas.openxmlformats.org/officeDocument/2006/relationships/image" Target="../media/image3.tif"/><Relationship Id="rId9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00" y="2175767"/>
            <a:ext cx="1274660" cy="127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スクリーンショット 2020-02-22 20.14.08.png" descr="スクリーンショット 2020-02-22 20.14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2228" y="2300210"/>
            <a:ext cx="951599" cy="943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55531" y="2212131"/>
            <a:ext cx="1180955" cy="1120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43661" y="4674542"/>
            <a:ext cx="951598" cy="955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65246" y="4179972"/>
            <a:ext cx="1944986" cy="1944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線"/>
          <p:cNvSpPr/>
          <p:nvPr/>
        </p:nvSpPr>
        <p:spPr>
          <a:xfrm>
            <a:off x="4533102" y="2772171"/>
            <a:ext cx="12746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5" name="mp4を…"/>
          <p:cNvSpPr txBox="1"/>
          <p:nvPr/>
        </p:nvSpPr>
        <p:spPr>
          <a:xfrm>
            <a:off x="4699515" y="2235200"/>
            <a:ext cx="94183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"/>
            </a:pPr>
            <a:r>
              <a:t>mp4を</a:t>
            </a:r>
          </a:p>
          <a:p>
            <a:pPr>
              <a:defRPr sz="1200"/>
            </a:pPr>
            <a:r>
              <a:t>mp3に変換</a:t>
            </a:r>
          </a:p>
        </p:txBody>
      </p:sp>
      <p:sp>
        <p:nvSpPr>
          <p:cNvPr id="126" name="線"/>
          <p:cNvSpPr/>
          <p:nvPr/>
        </p:nvSpPr>
        <p:spPr>
          <a:xfrm>
            <a:off x="6732340" y="2759471"/>
            <a:ext cx="122656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7" name="Macへ送信"/>
          <p:cNvSpPr txBox="1"/>
          <p:nvPr/>
        </p:nvSpPr>
        <p:spPr>
          <a:xfrm>
            <a:off x="6886975" y="2349500"/>
            <a:ext cx="913792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Macへ送信</a:t>
            </a:r>
          </a:p>
        </p:txBody>
      </p:sp>
      <p:sp>
        <p:nvSpPr>
          <p:cNvPr id="128" name="線"/>
          <p:cNvSpPr/>
          <p:nvPr/>
        </p:nvSpPr>
        <p:spPr>
          <a:xfrm>
            <a:off x="9346029" y="5152465"/>
            <a:ext cx="9515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9" name="mp3編集"/>
          <p:cNvSpPr txBox="1"/>
          <p:nvPr/>
        </p:nvSpPr>
        <p:spPr>
          <a:xfrm>
            <a:off x="9427111" y="4787900"/>
            <a:ext cx="78943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mp3編集</a:t>
            </a:r>
          </a:p>
        </p:txBody>
      </p:sp>
      <p:sp>
        <p:nvSpPr>
          <p:cNvPr id="130" name="線"/>
          <p:cNvSpPr/>
          <p:nvPr/>
        </p:nvSpPr>
        <p:spPr>
          <a:xfrm>
            <a:off x="8519632" y="3686571"/>
            <a:ext cx="1" cy="6791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pic>
        <p:nvPicPr>
          <p:cNvPr id="131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5887" y="4622362"/>
            <a:ext cx="1060207" cy="1060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2659" y="4748344"/>
            <a:ext cx="808243" cy="808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22127" y="6987615"/>
            <a:ext cx="1195010" cy="1195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32365" y="6476251"/>
            <a:ext cx="1774190" cy="2217738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線"/>
          <p:cNvSpPr/>
          <p:nvPr/>
        </p:nvSpPr>
        <p:spPr>
          <a:xfrm>
            <a:off x="9135820" y="7501965"/>
            <a:ext cx="11688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6" name="スマートウォッチに…"/>
          <p:cNvSpPr txBox="1"/>
          <p:nvPr/>
        </p:nvSpPr>
        <p:spPr>
          <a:xfrm>
            <a:off x="8560489" y="6373234"/>
            <a:ext cx="153207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"/>
            </a:pPr>
            <a:r>
              <a:rPr dirty="0" err="1"/>
              <a:t>スマートウォッチに</a:t>
            </a:r>
            <a:endParaRPr dirty="0"/>
          </a:p>
          <a:p>
            <a:pPr>
              <a:defRPr sz="1200"/>
            </a:pPr>
            <a:r>
              <a:rPr lang="ja-JP" altLang="en-US" dirty="0"/>
              <a:t>アップロード</a:t>
            </a:r>
            <a:endParaRPr dirty="0"/>
          </a:p>
        </p:txBody>
      </p:sp>
      <p:sp>
        <p:nvSpPr>
          <p:cNvPr id="137" name="線"/>
          <p:cNvSpPr/>
          <p:nvPr/>
        </p:nvSpPr>
        <p:spPr>
          <a:xfrm flipH="1">
            <a:off x="4519178" y="5152465"/>
            <a:ext cx="31652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8" name="線"/>
          <p:cNvSpPr/>
          <p:nvPr/>
        </p:nvSpPr>
        <p:spPr>
          <a:xfrm flipH="1">
            <a:off x="2398291" y="5152465"/>
            <a:ext cx="10602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9" name="線"/>
          <p:cNvSpPr/>
          <p:nvPr/>
        </p:nvSpPr>
        <p:spPr>
          <a:xfrm>
            <a:off x="8519632" y="6264671"/>
            <a:ext cx="1" cy="6791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0" name="線"/>
          <p:cNvSpPr/>
          <p:nvPr/>
        </p:nvSpPr>
        <p:spPr>
          <a:xfrm flipV="1">
            <a:off x="1970829" y="3769640"/>
            <a:ext cx="1" cy="9439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1" name="iPhone"/>
          <p:cNvSpPr txBox="1"/>
          <p:nvPr/>
        </p:nvSpPr>
        <p:spPr>
          <a:xfrm>
            <a:off x="1636692" y="3483034"/>
            <a:ext cx="668275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iPhone</a:t>
            </a:r>
          </a:p>
        </p:txBody>
      </p:sp>
      <p:sp>
        <p:nvSpPr>
          <p:cNvPr id="142" name="動画TO音声"/>
          <p:cNvSpPr txBox="1"/>
          <p:nvPr/>
        </p:nvSpPr>
        <p:spPr>
          <a:xfrm>
            <a:off x="5778196" y="3292533"/>
            <a:ext cx="95966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動画TO音声</a:t>
            </a:r>
          </a:p>
        </p:txBody>
      </p:sp>
      <p:sp>
        <p:nvSpPr>
          <p:cNvPr id="143" name="AirDrop"/>
          <p:cNvSpPr txBox="1"/>
          <p:nvPr/>
        </p:nvSpPr>
        <p:spPr>
          <a:xfrm>
            <a:off x="8165237" y="3317315"/>
            <a:ext cx="76154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AirDrop</a:t>
            </a:r>
          </a:p>
        </p:txBody>
      </p:sp>
      <p:sp>
        <p:nvSpPr>
          <p:cNvPr id="144" name="Mac Book Pro"/>
          <p:cNvSpPr txBox="1"/>
          <p:nvPr/>
        </p:nvSpPr>
        <p:spPr>
          <a:xfrm>
            <a:off x="7888620" y="5987452"/>
            <a:ext cx="126202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Mac Book Pro</a:t>
            </a:r>
          </a:p>
        </p:txBody>
      </p:sp>
      <p:sp>
        <p:nvSpPr>
          <p:cNvPr id="145" name="ocenaudio"/>
          <p:cNvSpPr txBox="1"/>
          <p:nvPr/>
        </p:nvSpPr>
        <p:spPr>
          <a:xfrm>
            <a:off x="10338637" y="5717838"/>
            <a:ext cx="96164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ocenaudio</a:t>
            </a:r>
          </a:p>
        </p:txBody>
      </p:sp>
      <p:sp>
        <p:nvSpPr>
          <p:cNvPr id="146" name="Google Drive"/>
          <p:cNvSpPr txBox="1"/>
          <p:nvPr/>
        </p:nvSpPr>
        <p:spPr>
          <a:xfrm>
            <a:off x="3433822" y="5717838"/>
            <a:ext cx="116433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Google Drive</a:t>
            </a:r>
          </a:p>
        </p:txBody>
      </p:sp>
      <p:sp>
        <p:nvSpPr>
          <p:cNvPr id="147" name="Evermusic"/>
          <p:cNvSpPr txBox="1"/>
          <p:nvPr/>
        </p:nvSpPr>
        <p:spPr>
          <a:xfrm>
            <a:off x="1486426" y="5717838"/>
            <a:ext cx="96880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Evermusic</a:t>
            </a:r>
          </a:p>
        </p:txBody>
      </p:sp>
      <p:sp>
        <p:nvSpPr>
          <p:cNvPr id="148" name="Garmin Express"/>
          <p:cNvSpPr txBox="1"/>
          <p:nvPr/>
        </p:nvSpPr>
        <p:spPr>
          <a:xfrm>
            <a:off x="7812648" y="8217894"/>
            <a:ext cx="141396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Garmin Express</a:t>
            </a:r>
          </a:p>
        </p:txBody>
      </p:sp>
      <p:sp>
        <p:nvSpPr>
          <p:cNvPr id="149" name="Garmin Watch…"/>
          <p:cNvSpPr txBox="1"/>
          <p:nvPr/>
        </p:nvSpPr>
        <p:spPr>
          <a:xfrm>
            <a:off x="10155757" y="8230594"/>
            <a:ext cx="132740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"/>
            </a:pPr>
            <a:r>
              <a:t>Garmin Watch</a:t>
            </a:r>
          </a:p>
          <a:p>
            <a:pPr>
              <a:defRPr sz="1200"/>
            </a:pPr>
            <a:r>
              <a:t>vivoactive4</a:t>
            </a:r>
          </a:p>
        </p:txBody>
      </p:sp>
      <p:sp>
        <p:nvSpPr>
          <p:cNvPr id="150" name="アップロード"/>
          <p:cNvSpPr txBox="1"/>
          <p:nvPr/>
        </p:nvSpPr>
        <p:spPr>
          <a:xfrm>
            <a:off x="5661079" y="4787900"/>
            <a:ext cx="102870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rPr dirty="0" err="1"/>
              <a:t>アップロード</a:t>
            </a:r>
            <a:endParaRPr dirty="0"/>
          </a:p>
        </p:txBody>
      </p:sp>
      <p:sp>
        <p:nvSpPr>
          <p:cNvPr id="151" name="ダウンロード"/>
          <p:cNvSpPr txBox="1"/>
          <p:nvPr/>
        </p:nvSpPr>
        <p:spPr>
          <a:xfrm>
            <a:off x="2414044" y="4787900"/>
            <a:ext cx="102870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ダウンロード</a:t>
            </a:r>
          </a:p>
        </p:txBody>
      </p:sp>
      <p:sp>
        <p:nvSpPr>
          <p:cNvPr id="152" name="再生"/>
          <p:cNvSpPr txBox="1"/>
          <p:nvPr/>
        </p:nvSpPr>
        <p:spPr>
          <a:xfrm>
            <a:off x="2020344" y="4114602"/>
            <a:ext cx="4191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再生</a:t>
            </a:r>
          </a:p>
        </p:txBody>
      </p:sp>
      <p:pic>
        <p:nvPicPr>
          <p:cNvPr id="1026" name="Picture 2" descr="「iphone 画面収録 アイコン」の画像検索結果">
            <a:extLst>
              <a:ext uri="{FF2B5EF4-FFF2-40B4-BE49-F238E27FC236}">
                <a16:creationId xmlns:a16="http://schemas.microsoft.com/office/drawing/2014/main" id="{00744EB9-4CB4-4A03-979D-EA1BF123E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462" y="2318459"/>
            <a:ext cx="882023" cy="8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線">
            <a:extLst>
              <a:ext uri="{FF2B5EF4-FFF2-40B4-BE49-F238E27FC236}">
                <a16:creationId xmlns:a16="http://schemas.microsoft.com/office/drawing/2014/main" id="{73E7EC44-7945-4615-ABAC-963B3CECDBE1}"/>
              </a:ext>
            </a:extLst>
          </p:cNvPr>
          <p:cNvSpPr/>
          <p:nvPr/>
        </p:nvSpPr>
        <p:spPr>
          <a:xfrm>
            <a:off x="2352044" y="2772171"/>
            <a:ext cx="12746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" name="mp4を…">
            <a:extLst>
              <a:ext uri="{FF2B5EF4-FFF2-40B4-BE49-F238E27FC236}">
                <a16:creationId xmlns:a16="http://schemas.microsoft.com/office/drawing/2014/main" id="{0BF1301E-C610-467F-88D2-9AD349FD2787}"/>
              </a:ext>
            </a:extLst>
          </p:cNvPr>
          <p:cNvSpPr txBox="1"/>
          <p:nvPr/>
        </p:nvSpPr>
        <p:spPr>
          <a:xfrm>
            <a:off x="2643125" y="2332871"/>
            <a:ext cx="692498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"/>
            </a:pPr>
            <a:r>
              <a:rPr lang="en-US" dirty="0"/>
              <a:t>mp4</a:t>
            </a:r>
            <a:r>
              <a:rPr lang="ja-JP" altLang="en-US" dirty="0"/>
              <a:t>収録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000000"/>
          </a:solidFill>
          <a:miter lim="400000"/>
          <a:tailEnd type="triangle"/>
        </a:ln>
      </a:spPr>
      <a:bodyPr lIns="50800" tIns="50800" rIns="50800" bIns="50800" anchor="ctr"/>
      <a:lstStyle>
        <a:defPPr algn="l">
          <a:defRPr sz="2200">
            <a:solidFill>
              <a:srgbClr val="FFFFFF"/>
            </a:solidFill>
            <a:latin typeface="+mn-lt"/>
            <a:ea typeface="+mn-ea"/>
            <a:cs typeface="+mn-cs"/>
            <a:sym typeface="ヒラギノ角ゴ ProN W3"/>
          </a:defRPr>
        </a:defPPr>
      </a:lst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32</Words>
  <Application>Microsoft Office PowerPoint</Application>
  <PresentationFormat>ユーザー設定</PresentationFormat>
  <Paragraphs>20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Helvetica Neue Light</vt:lpstr>
      <vt:lpstr>Helvetica Neue Thin</vt:lpstr>
      <vt:lpstr>ヒラギノ角ゴ ProN W3</vt:lpstr>
      <vt:lpstr>ヒラギノ角ゴ ProN W6</vt:lpstr>
      <vt:lpstr>White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Endo, Yoshikazu</cp:lastModifiedBy>
  <cp:revision>3</cp:revision>
  <dcterms:modified xsi:type="dcterms:W3CDTF">2020-02-23T16:49:42Z</dcterms:modified>
</cp:coreProperties>
</file>